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sldIdLst>
    <p:sldId id="256" r:id="rId2"/>
    <p:sldId id="257" r:id="rId3"/>
    <p:sldId id="258" r:id="rId4"/>
    <p:sldId id="259" r:id="rId5"/>
    <p:sldId id="260" r:id="rId6"/>
    <p:sldId id="343" r:id="rId7"/>
    <p:sldId id="263" r:id="rId8"/>
    <p:sldId id="341" r:id="rId9"/>
    <p:sldId id="34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340" r:id="rId30"/>
    <p:sldId id="339" r:id="rId31"/>
    <p:sldId id="284" r:id="rId32"/>
    <p:sldId id="285" r:id="rId33"/>
    <p:sldId id="286" r:id="rId34"/>
    <p:sldId id="261" r:id="rId35"/>
    <p:sldId id="262"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283" r:id="rId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31:37.400" v="84"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sldChg chg="modSp mod">
        <pc:chgData name="Arnold, Geoffrey" userId="84df3a83-fb20-4e73-a9fb-16fe3fc1bec7" providerId="ADAL" clId="{627960D7-4BF8-412F-AFBF-D1C6B87FB8AB}" dt="2021-11-01T19:31:37.400" v="84" actId="20577"/>
        <pc:sldMkLst>
          <pc:docMk/>
          <pc:sldMk cId="1861838476" sldId="342"/>
        </pc:sldMkLst>
        <pc:spChg chg="mod">
          <ac:chgData name="Arnold, Geoffrey" userId="84df3a83-fb20-4e73-a9fb-16fe3fc1bec7" providerId="ADAL" clId="{627960D7-4BF8-412F-AFBF-D1C6B87FB8AB}" dt="2021-11-01T19:31:37.400" v="84" actId="20577"/>
          <ac:spMkLst>
            <pc:docMk/>
            <pc:sldMk cId="1861838476" sldId="342"/>
            <ac:spMk id="174" creationId="{00000000-0000-0000-0000-000000000000}"/>
          </ac:spMkLst>
        </pc:spChg>
      </pc:sldChg>
    </pc:docChg>
  </pc:docChgLst>
  <pc:docChgLst>
    <pc:chgData name="Arnold, Geoffrey" userId="84df3a83-fb20-4e73-a9fb-16fe3fc1bec7" providerId="ADAL" clId="{353944A7-149D-4859-B60A-52ED6E89070F}"/>
    <pc:docChg chg="custSel modSld">
      <pc:chgData name="Arnold, Geoffrey" userId="84df3a83-fb20-4e73-a9fb-16fe3fc1bec7" providerId="ADAL" clId="{353944A7-149D-4859-B60A-52ED6E89070F}" dt="2022-01-07T18:16:31.964" v="30" actId="403"/>
      <pc:docMkLst>
        <pc:docMk/>
      </pc:docMkLst>
      <pc:sldChg chg="addSp delSp modSp mod">
        <pc:chgData name="Arnold, Geoffrey" userId="84df3a83-fb20-4e73-a9fb-16fe3fc1bec7" providerId="ADAL" clId="{353944A7-149D-4859-B60A-52ED6E89070F}" dt="2022-01-07T18:15:34.437" v="20" actId="1076"/>
        <pc:sldMkLst>
          <pc:docMk/>
          <pc:sldMk cId="0" sldId="287"/>
        </pc:sldMkLst>
        <pc:spChg chg="add del mod">
          <ac:chgData name="Arnold, Geoffrey" userId="84df3a83-fb20-4e73-a9fb-16fe3fc1bec7" providerId="ADAL" clId="{353944A7-149D-4859-B60A-52ED6E89070F}" dt="2022-01-07T18:12:30.391" v="9" actId="478"/>
          <ac:spMkLst>
            <pc:docMk/>
            <pc:sldMk cId="0" sldId="287"/>
            <ac:spMk id="2" creationId="{D65B01E9-2AB5-4B25-BCEA-9AB2C558BE3D}"/>
          </ac:spMkLst>
        </pc:spChg>
        <pc:spChg chg="add del">
          <ac:chgData name="Arnold, Geoffrey" userId="84df3a83-fb20-4e73-a9fb-16fe3fc1bec7" providerId="ADAL" clId="{353944A7-149D-4859-B60A-52ED6E89070F}" dt="2022-01-07T18:12:50.366" v="11" actId="478"/>
          <ac:spMkLst>
            <pc:docMk/>
            <pc:sldMk cId="0" sldId="287"/>
            <ac:spMk id="3" creationId="{D151232A-6229-4210-8802-A7D4789C6638}"/>
          </ac:spMkLst>
        </pc:spChg>
        <pc:spChg chg="add mod ord">
          <ac:chgData name="Arnold, Geoffrey" userId="84df3a83-fb20-4e73-a9fb-16fe3fc1bec7" providerId="ADAL" clId="{353944A7-149D-4859-B60A-52ED6E89070F}" dt="2022-01-07T18:15:34.437" v="20" actId="1076"/>
          <ac:spMkLst>
            <pc:docMk/>
            <pc:sldMk cId="0" sldId="287"/>
            <ac:spMk id="4" creationId="{E55A8467-7403-4D34-A4BC-9DD86437E99F}"/>
          </ac:spMkLst>
        </pc:spChg>
        <pc:spChg chg="ord">
          <ac:chgData name="Arnold, Geoffrey" userId="84df3a83-fb20-4e73-a9fb-16fe3fc1bec7" providerId="ADAL" clId="{353944A7-149D-4859-B60A-52ED6E89070F}" dt="2022-01-07T18:14:13.202" v="19" actId="167"/>
          <ac:spMkLst>
            <pc:docMk/>
            <pc:sldMk cId="0" sldId="287"/>
            <ac:spMk id="299" creationId="{00000000-0000-0000-0000-000000000000}"/>
          </ac:spMkLst>
        </pc:spChg>
        <pc:spChg chg="del mod">
          <ac:chgData name="Arnold, Geoffrey" userId="84df3a83-fb20-4e73-a9fb-16fe3fc1bec7" providerId="ADAL" clId="{353944A7-149D-4859-B60A-52ED6E89070F}" dt="2022-01-07T18:12:15.739" v="6" actId="478"/>
          <ac:spMkLst>
            <pc:docMk/>
            <pc:sldMk cId="0" sldId="287"/>
            <ac:spMk id="314" creationId="{00000000-0000-0000-0000-000000000000}"/>
          </ac:spMkLst>
        </pc:spChg>
        <pc:spChg chg="mod">
          <ac:chgData name="Arnold, Geoffrey" userId="84df3a83-fb20-4e73-a9fb-16fe3fc1bec7" providerId="ADAL" clId="{353944A7-149D-4859-B60A-52ED6E89070F}" dt="2022-01-07T18:13:51.190" v="18" actId="1076"/>
          <ac:spMkLst>
            <pc:docMk/>
            <pc:sldMk cId="0" sldId="287"/>
            <ac:spMk id="321" creationId="{00000000-0000-0000-0000-000000000000}"/>
          </ac:spMkLst>
        </pc:spChg>
        <pc:grpChg chg="del">
          <ac:chgData name="Arnold, Geoffrey" userId="84df3a83-fb20-4e73-a9fb-16fe3fc1bec7" providerId="ADAL" clId="{353944A7-149D-4859-B60A-52ED6E89070F}" dt="2022-01-07T18:12:15.739" v="6" actId="478"/>
          <ac:grpSpMkLst>
            <pc:docMk/>
            <pc:sldMk cId="0" sldId="287"/>
            <ac:grpSpMk id="316" creationId="{00000000-0000-0000-0000-000000000000}"/>
          </ac:grpSpMkLst>
        </pc:grpChg>
        <pc:grpChg chg="mod">
          <ac:chgData name="Arnold, Geoffrey" userId="84df3a83-fb20-4e73-a9fb-16fe3fc1bec7" providerId="ADAL" clId="{353944A7-149D-4859-B60A-52ED6E89070F}" dt="2022-01-07T18:11:53.369" v="0" actId="14100"/>
          <ac:grpSpMkLst>
            <pc:docMk/>
            <pc:sldMk cId="0" sldId="287"/>
            <ac:grpSpMk id="317" creationId="{00000000-0000-0000-0000-000000000000}"/>
          </ac:grpSpMkLst>
        </pc:grpChg>
      </pc:sldChg>
      <pc:sldChg chg="modSp mod">
        <pc:chgData name="Arnold, Geoffrey" userId="84df3a83-fb20-4e73-a9fb-16fe3fc1bec7" providerId="ADAL" clId="{353944A7-149D-4859-B60A-52ED6E89070F}" dt="2022-01-07T18:16:31.964" v="30" actId="403"/>
        <pc:sldMkLst>
          <pc:docMk/>
          <pc:sldMk cId="0" sldId="335"/>
        </pc:sldMkLst>
        <pc:spChg chg="mod">
          <ac:chgData name="Arnold, Geoffrey" userId="84df3a83-fb20-4e73-a9fb-16fe3fc1bec7" providerId="ADAL" clId="{353944A7-149D-4859-B60A-52ED6E89070F}" dt="2022-01-07T18:16:31.964" v="30" actId="403"/>
          <ac:spMkLst>
            <pc:docMk/>
            <pc:sldMk cId="0" sldId="335"/>
            <ac:spMk id="90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orgs/rforoperations2019/"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22/"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7" Type="http://schemas.openxmlformats.org/officeDocument/2006/relationships/hyperlink" Target="https://conorotompkins.shinyapps.io/house_price_estimato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Port%20Authority%20Bus%20Tracker" TargetMode="Externa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3.xml"/><Relationship Id="rId7" Type="http://schemas.openxmlformats.org/officeDocument/2006/relationships/image" Target="../media/image24.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7.tif"/></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rPr dirty="0"/>
              <a:t>Download </a:t>
            </a:r>
            <a:r>
              <a:rPr dirty="0" err="1"/>
              <a:t>Github</a:t>
            </a:r>
            <a:r>
              <a:rPr dirty="0"/>
              <a:t> Desktop: </a:t>
            </a:r>
            <a:r>
              <a:rPr u="sng" dirty="0">
                <a:hlinkClick r:id="rId5"/>
              </a:rPr>
              <a:t>https://desktop.github.com/</a:t>
            </a:r>
          </a:p>
          <a:p>
            <a:r>
              <a:rPr dirty="0"/>
              <a:t>Sign up for </a:t>
            </a:r>
            <a:r>
              <a:rPr dirty="0" err="1"/>
              <a:t>Github</a:t>
            </a:r>
            <a:r>
              <a:rPr dirty="0"/>
              <a:t>: </a:t>
            </a:r>
            <a:r>
              <a:rPr u="sng" dirty="0">
                <a:hlinkClick r:id="rId6"/>
              </a:rPr>
              <a:t>https://github.com/join</a:t>
            </a:r>
          </a:p>
          <a:p>
            <a:r>
              <a:rPr dirty="0"/>
              <a:t>Got to course page: </a:t>
            </a:r>
            <a:r>
              <a:rPr u="sng" dirty="0">
                <a:hlinkClick r:id="rId7"/>
              </a:rPr>
              <a:t>https://github.com/orgs/</a:t>
            </a:r>
            <a:r>
              <a:rPr lang="en-US" u="sng" dirty="0">
                <a:hlinkClick r:id="rId7"/>
              </a:rPr>
              <a:t>R</a:t>
            </a:r>
            <a:r>
              <a:rPr u="sng" dirty="0">
                <a:hlinkClick r:id="rId7"/>
              </a:rPr>
              <a:t>for</a:t>
            </a:r>
            <a:r>
              <a:rPr lang="en-US" u="sng" dirty="0">
                <a:hlinkClick r:id="rId7"/>
              </a:rPr>
              <a:t>O</a:t>
            </a:r>
            <a:r>
              <a:rPr u="sng" dirty="0">
                <a:hlinkClick r:id="rId7"/>
              </a:rPr>
              <a:t>perations20</a:t>
            </a:r>
            <a:r>
              <a:rPr lang="en-US" u="sng" dirty="0">
                <a:hlinkClick r:id="rId7"/>
              </a:rPr>
              <a:t>22</a:t>
            </a:r>
            <a:r>
              <a:rPr u="sng" dirty="0">
                <a:hlinkClick r:id="rId7"/>
              </a:rPr>
              <a:t>/</a:t>
            </a:r>
            <a:endParaRPr u="sng" dirty="0">
              <a:hlinkClick r:id="rId8"/>
            </a:endParaRPr>
          </a:p>
          <a:p>
            <a:pPr lvl="1"/>
            <a:r>
              <a:rPr dirty="0"/>
              <a:t>Clone Class 2 repo: </a:t>
            </a:r>
            <a:r>
              <a:rPr lang="en-US" dirty="0"/>
              <a:t>https://github.com/RforOperations2022/Class-2</a:t>
            </a:r>
          </a:p>
          <a:p>
            <a:pPr lvl="1"/>
            <a:r>
              <a:rPr dirty="0"/>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683"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t>Github in the command line / terminal</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4711215"/>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ction="ppaction://hlinkfile"/>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7"/>
              </a:rPr>
              <a:t>Allegheny County House Price Estimator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stretch>
            <a:fillRect/>
          </a:stretch>
        </p:blipFill>
        <p:spPr>
          <a:xfrm>
            <a:off x="16804307" y="3265844"/>
            <a:ext cx="959816" cy="897928"/>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stretch>
            <a:fillRect/>
          </a:stretch>
        </p:blipFill>
        <p:spPr>
          <a:xfrm>
            <a:off x="11712092" y="8159577"/>
            <a:ext cx="959816" cy="897928"/>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Rectangle"/>
          <p:cNvSpPr txBox="1">
            <a:spLocks noGrp="1"/>
          </p:cNvSpPr>
          <p:nvPr>
            <p:ph type="body" idx="21"/>
          </p:nvPr>
        </p:nvSpPr>
        <p:spPr>
          <a:prstGeom prst="rect">
            <a:avLst/>
          </a:prstGeom>
        </p:spPr>
        <p:txBody>
          <a:bodyPr/>
          <a:lstStyle/>
          <a:p>
            <a:endParaRPr dirty="0"/>
          </a:p>
        </p:txBody>
      </p:sp>
      <p:sp>
        <p:nvSpPr>
          <p:cNvPr id="4" name="Octagon 3">
            <a:extLst>
              <a:ext uri="{FF2B5EF4-FFF2-40B4-BE49-F238E27FC236}">
                <a16:creationId xmlns:a16="http://schemas.microsoft.com/office/drawing/2014/main" id="{E55A8467-7403-4D34-A4BC-9DD86437E99F}"/>
              </a:ext>
            </a:extLst>
          </p:cNvPr>
          <p:cNvSpPr/>
          <p:nvPr/>
        </p:nvSpPr>
        <p:spPr>
          <a:xfrm>
            <a:off x="6215940" y="7075786"/>
            <a:ext cx="2163907" cy="1973055"/>
          </a:xfrm>
          <a:prstGeom prst="octagon">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7297911" y="7657094"/>
            <a:ext cx="16419342" cy="1814256"/>
            <a:chOff x="928599" y="512460"/>
            <a:chExt cx="16297917" cy="1814254"/>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sp>
          <p:nvSpPr>
            <p:cNvPr id="315" name="STOP"/>
            <p:cNvSpPr/>
            <p:nvPr/>
          </p:nvSpPr>
          <p:spPr>
            <a:xfrm>
              <a:off x="928599" y="915898"/>
              <a:ext cx="1270001" cy="1270002"/>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rPr dirty="0"/>
                <a:t>STOP</a:t>
              </a:r>
            </a:p>
          </p:txBody>
        </p:sp>
      </p:grpSp>
      <p:grpSp>
        <p:nvGrpSpPr>
          <p:cNvPr id="324" name="Group"/>
          <p:cNvGrpSpPr/>
          <p:nvPr/>
        </p:nvGrpSpPr>
        <p:grpSpPr>
          <a:xfrm>
            <a:off x="6394409" y="9300133"/>
            <a:ext cx="13817632" cy="1911067"/>
            <a:chOff x="32016" y="569207"/>
            <a:chExt cx="13817630" cy="1911065"/>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32016" y="752420"/>
              <a:ext cx="1960138" cy="1727852"/>
              <a:chOff x="32016" y="752420"/>
              <a:chExt cx="1960137" cy="1727851"/>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32016" y="832978"/>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F29F816-4C6F-4E75-88BE-FEB3940170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03" y="208033"/>
            <a:ext cx="9621749" cy="7216312"/>
          </a:xfrm>
          <a:prstGeom prst="rect">
            <a:avLst/>
          </a:prstGeom>
        </p:spPr>
      </p:pic>
      <p:pic>
        <p:nvPicPr>
          <p:cNvPr id="23" name="Picture 22">
            <a:extLst>
              <a:ext uri="{FF2B5EF4-FFF2-40B4-BE49-F238E27FC236}">
                <a16:creationId xmlns:a16="http://schemas.microsoft.com/office/drawing/2014/main" id="{80FCE062-E408-446D-9E50-DEFDD2AC37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558" b="24828"/>
          <a:stretch/>
        </p:blipFill>
        <p:spPr>
          <a:xfrm>
            <a:off x="3289737" y="5669144"/>
            <a:ext cx="10287000" cy="6667881"/>
          </a:xfrm>
          <a:prstGeom prst="rect">
            <a:avLst/>
          </a:prstGeom>
        </p:spPr>
      </p:pic>
      <p:pic>
        <p:nvPicPr>
          <p:cNvPr id="13" name="Picture 12">
            <a:extLst>
              <a:ext uri="{FF2B5EF4-FFF2-40B4-BE49-F238E27FC236}">
                <a16:creationId xmlns:a16="http://schemas.microsoft.com/office/drawing/2014/main" id="{5C8BE240-FBFE-4C2A-A122-D566AC933B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104" b="24282"/>
          <a:stretch/>
        </p:blipFill>
        <p:spPr>
          <a:xfrm>
            <a:off x="13953797" y="3130211"/>
            <a:ext cx="10287000" cy="8588267"/>
          </a:xfrm>
          <a:prstGeom prst="rect">
            <a:avLst/>
          </a:prstGeom>
        </p:spPr>
      </p:pic>
      <p:sp>
        <p:nvSpPr>
          <p:cNvPr id="2" name="Title 1">
            <a:extLst>
              <a:ext uri="{FF2B5EF4-FFF2-40B4-BE49-F238E27FC236}">
                <a16:creationId xmlns:a16="http://schemas.microsoft.com/office/drawing/2014/main" id="{E0AF2505-646B-4EAE-9D00-6AE888FC296F}"/>
              </a:ext>
            </a:extLst>
          </p:cNvPr>
          <p:cNvSpPr>
            <a:spLocks noGrp="1"/>
          </p:cNvSpPr>
          <p:nvPr>
            <p:ph type="title"/>
          </p:nvPr>
        </p:nvSpPr>
        <p:spPr/>
        <p:txBody>
          <a:bodyPr>
            <a:normAutofit fontScale="90000"/>
          </a:bodyPr>
          <a:lstStyle/>
          <a:p>
            <a:r>
              <a:rPr lang="en-US" dirty="0"/>
              <a:t>My Animals</a:t>
            </a:r>
          </a:p>
        </p:txBody>
      </p:sp>
      <p:sp>
        <p:nvSpPr>
          <p:cNvPr id="9" name="Title 1">
            <a:extLst>
              <a:ext uri="{FF2B5EF4-FFF2-40B4-BE49-F238E27FC236}">
                <a16:creationId xmlns:a16="http://schemas.microsoft.com/office/drawing/2014/main" id="{803AD5A5-8A5B-41D8-9D60-FBBEC3CFF1C8}"/>
              </a:ext>
            </a:extLst>
          </p:cNvPr>
          <p:cNvSpPr txBox="1">
            <a:spLocks/>
          </p:cNvSpPr>
          <p:nvPr/>
        </p:nvSpPr>
        <p:spPr>
          <a:xfrm>
            <a:off x="3351670" y="5733872"/>
            <a:ext cx="6385035"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55000" lnSpcReduction="20000"/>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dirty="0">
                <a:solidFill>
                  <a:schemeClr val="bg2">
                    <a:lumMod val="20000"/>
                    <a:lumOff val="80000"/>
                  </a:schemeClr>
                </a:solidFill>
              </a:rPr>
              <a:t>Winnifred</a:t>
            </a:r>
          </a:p>
        </p:txBody>
      </p:sp>
      <p:sp>
        <p:nvSpPr>
          <p:cNvPr id="10" name="Title 1">
            <a:extLst>
              <a:ext uri="{FF2B5EF4-FFF2-40B4-BE49-F238E27FC236}">
                <a16:creationId xmlns:a16="http://schemas.microsoft.com/office/drawing/2014/main" id="{E2637212-3D29-4020-B39C-8DD5B36BC783}"/>
              </a:ext>
            </a:extLst>
          </p:cNvPr>
          <p:cNvSpPr txBox="1">
            <a:spLocks/>
          </p:cNvSpPr>
          <p:nvPr/>
        </p:nvSpPr>
        <p:spPr>
          <a:xfrm>
            <a:off x="666750" y="-302936"/>
            <a:ext cx="6385035"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Gracie</a:t>
            </a:r>
          </a:p>
        </p:txBody>
      </p:sp>
      <p:sp>
        <p:nvSpPr>
          <p:cNvPr id="11" name="Title 1">
            <a:extLst>
              <a:ext uri="{FF2B5EF4-FFF2-40B4-BE49-F238E27FC236}">
                <a16:creationId xmlns:a16="http://schemas.microsoft.com/office/drawing/2014/main" id="{FEF1F4A2-1A3A-43E0-A73C-ED4AC26369E1}"/>
              </a:ext>
            </a:extLst>
          </p:cNvPr>
          <p:cNvSpPr txBox="1">
            <a:spLocks/>
          </p:cNvSpPr>
          <p:nvPr/>
        </p:nvSpPr>
        <p:spPr>
          <a:xfrm>
            <a:off x="17552278" y="9003084"/>
            <a:ext cx="4125310"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Louise</a:t>
            </a:r>
          </a:p>
        </p:txBody>
      </p:sp>
    </p:spTree>
    <p:extLst>
      <p:ext uri="{BB962C8B-B14F-4D97-AF65-F5344CB8AC3E}">
        <p14:creationId xmlns:p14="http://schemas.microsoft.com/office/powerpoint/2010/main" val="286494557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2" y="7220419"/>
            <a:ext cx="5584826" cy="48517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r>
              <a:t>We will focus on the single file format throughout the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1 - 1/19 </a:t>
            </a:r>
            <a:r>
              <a:rPr dirty="0"/>
              <a:t>- </a:t>
            </a:r>
            <a:r>
              <a:rPr lang="en-US" dirty="0"/>
              <a:t>Course Overview &amp; Introduction to GitHub &amp; Shiny</a:t>
            </a:r>
          </a:p>
          <a:p>
            <a:r>
              <a:rPr lang="en-US" dirty="0"/>
              <a:t>Class 2 - 1/26 </a:t>
            </a:r>
            <a:r>
              <a:rPr dirty="0"/>
              <a:t>- </a:t>
            </a:r>
            <a:r>
              <a:rPr lang="en-US" dirty="0"/>
              <a:t>Reactive Programming &amp; User Interfaces</a:t>
            </a:r>
          </a:p>
          <a:p>
            <a:r>
              <a:rPr lang="en-US" dirty="0"/>
              <a:t>Class 3 -</a:t>
            </a:r>
            <a:r>
              <a:rPr dirty="0"/>
              <a:t> </a:t>
            </a:r>
            <a:r>
              <a:rPr lang="en-US" dirty="0"/>
              <a:t>2/2 </a:t>
            </a:r>
            <a:r>
              <a:rPr dirty="0"/>
              <a:t>- </a:t>
            </a:r>
            <a:r>
              <a:rPr lang="en-US" dirty="0"/>
              <a:t>Reactive Programming Pt. 2 &amp; Dashboards</a:t>
            </a:r>
          </a:p>
          <a:p>
            <a:r>
              <a:rPr lang="en-US" dirty="0"/>
              <a:t>Class 4</a:t>
            </a:r>
            <a:r>
              <a:rPr dirty="0"/>
              <a:t> </a:t>
            </a:r>
            <a:r>
              <a:rPr lang="en-US" dirty="0"/>
              <a:t>-</a:t>
            </a:r>
            <a:r>
              <a:rPr dirty="0"/>
              <a:t> </a:t>
            </a:r>
            <a:r>
              <a:rPr lang="en-US" dirty="0"/>
              <a:t>2/9 - Interactive Visualizations &amp; Advanced Reactivity</a:t>
            </a:r>
          </a:p>
          <a:p>
            <a:r>
              <a:rPr lang="en-US" dirty="0"/>
              <a:t>Class 5 - 2/16 - Leaflet &amp; </a:t>
            </a:r>
            <a:r>
              <a:rPr lang="en-US" dirty="0" err="1"/>
              <a:t>LeafletProxy</a:t>
            </a:r>
            <a:endParaRPr lang="en-US" dirty="0"/>
          </a:p>
          <a:p>
            <a:r>
              <a:rPr lang="en-US" dirty="0"/>
              <a:t>Class 6 - 2/23 - Bookmarking &amp; Final Project Work</a:t>
            </a:r>
          </a:p>
          <a:p>
            <a:r>
              <a:rPr lang="en-US" dirty="0"/>
              <a:t>Class 7 - 3/2 - Connecting to Databases &amp; API's</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normAutofit fontScale="92500" lnSpcReduction="20000"/>
          </a:bodyPr>
          <a:lstStyle/>
          <a:p>
            <a:r>
              <a:rPr lang="en-US" dirty="0"/>
              <a:t>Homework 1: Create a basic </a:t>
            </a:r>
            <a:r>
              <a:rPr lang="en-US" dirty="0" err="1"/>
              <a:t>ShinyApp</a:t>
            </a:r>
            <a:endParaRPr lang="en-US" dirty="0"/>
          </a:p>
          <a:p>
            <a:pPr lvl="1"/>
            <a:r>
              <a:rPr lang="en-US" dirty="0"/>
              <a:t>Due: 2/4</a:t>
            </a:r>
          </a:p>
          <a:p>
            <a:r>
              <a:rPr lang="en-US" dirty="0"/>
              <a:t>Homework 2: Create a Dashboard</a:t>
            </a:r>
          </a:p>
          <a:p>
            <a:pPr lvl="1"/>
            <a:r>
              <a:rPr lang="en-US" dirty="0"/>
              <a:t>Due: 2/18</a:t>
            </a:r>
          </a:p>
          <a:p>
            <a:r>
              <a:rPr lang="en-US" dirty="0"/>
              <a:t>Final Project: Create a </a:t>
            </a:r>
            <a:r>
              <a:rPr lang="en-US" dirty="0" err="1"/>
              <a:t>ShinyApp</a:t>
            </a:r>
            <a:r>
              <a:rPr lang="en-US" dirty="0"/>
              <a:t> with an Interactive Map</a:t>
            </a:r>
          </a:p>
          <a:p>
            <a:pPr lvl="1"/>
            <a:r>
              <a:rPr lang="en-US" dirty="0"/>
              <a:t>Due: 3/4</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 Server</a:t>
            </a:r>
          </a:p>
        </p:txBody>
      </p:sp>
      <p:pic>
        <p:nvPicPr>
          <p:cNvPr id="809"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842295" y="9510866"/>
            <a:ext cx="4554407" cy="4240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rPr sz="3200" dirty="0"/>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138</TotalTime>
  <Words>4043</Words>
  <Application>Microsoft Office PowerPoint</Application>
  <PresentationFormat>Custom</PresentationFormat>
  <Paragraphs>623</Paragraphs>
  <Slides>88</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My Animals</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16</cp:revision>
  <dcterms:modified xsi:type="dcterms:W3CDTF">2022-01-07T18:16:36Z</dcterms:modified>
</cp:coreProperties>
</file>